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2" r:id="rId4"/>
    <p:sldId id="263" r:id="rId5"/>
    <p:sldId id="269" r:id="rId6"/>
    <p:sldId id="279" r:id="rId7"/>
    <p:sldId id="270" r:id="rId8"/>
    <p:sldId id="276" r:id="rId9"/>
    <p:sldId id="277" r:id="rId10"/>
    <p:sldId id="273" r:id="rId11"/>
    <p:sldId id="271" r:id="rId12"/>
    <p:sldId id="272" r:id="rId13"/>
    <p:sldId id="275" r:id="rId14"/>
    <p:sldId id="274" r:id="rId15"/>
    <p:sldId id="27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00" panose="020B0503030303020204" pitchFamily="34" charset="0"/>
      <p:regular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99CCFF"/>
    <a:srgbClr val="014EB0"/>
    <a:srgbClr val="01479F"/>
    <a:srgbClr val="014CA8"/>
    <a:srgbClr val="0250B7"/>
    <a:srgbClr val="0152B5"/>
    <a:srgbClr val="0064E2"/>
    <a:srgbClr val="33CC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48674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/>
              <a:t>Тренажер ПДД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746CC0-3C29-D9D8-F5FD-0D44A29D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83" y="3784601"/>
            <a:ext cx="3862918" cy="3158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7C078-57B2-C70C-3C80-A6547C93ACCA}"/>
              </a:ext>
            </a:extLst>
          </p:cNvPr>
          <p:cNvSpPr txBox="1"/>
          <p:nvPr/>
        </p:nvSpPr>
        <p:spPr>
          <a:xfrm>
            <a:off x="8226855" y="5892581"/>
            <a:ext cx="312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Автор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Минеев Артур</a:t>
            </a: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Руководитель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Сазонов А.В.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2FC09-99E4-7E84-8416-F81E74CCC0BD}"/>
              </a:ext>
            </a:extLst>
          </p:cNvPr>
          <p:cNvSpPr txBox="1"/>
          <p:nvPr/>
        </p:nvSpPr>
        <p:spPr>
          <a:xfrm>
            <a:off x="3702311" y="824507"/>
            <a:ext cx="493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DB Browser for SQLite</a:t>
            </a:r>
            <a:endParaRPr lang="ru-RU" sz="2800" b="1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B8828A-33A7-8DC3-A1C5-BBE7DC39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6" y="2020433"/>
            <a:ext cx="10766855" cy="4226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63" y="412253"/>
            <a:ext cx="2330149" cy="134772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24F55B-D845-41A5-6AD8-EFAB12C09EA2}"/>
              </a:ext>
            </a:extLst>
          </p:cNvPr>
          <p:cNvSpPr/>
          <p:nvPr/>
        </p:nvSpPr>
        <p:spPr>
          <a:xfrm>
            <a:off x="10168467" y="328130"/>
            <a:ext cx="1651000" cy="523220"/>
          </a:xfrm>
          <a:prstGeom prst="rect">
            <a:avLst/>
          </a:prstGeom>
          <a:solidFill>
            <a:srgbClr val="014CA8"/>
          </a:solidFill>
          <a:ln>
            <a:solidFill>
              <a:srgbClr val="014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07748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0ABBB4-C14E-4FB6-99DC-5EE03A302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AE5A0-E7F6-3311-F1F1-E0012B93EEE3}"/>
              </a:ext>
            </a:extLst>
          </p:cNvPr>
          <p:cNvSpPr txBox="1"/>
          <p:nvPr/>
        </p:nvSpPr>
        <p:spPr>
          <a:xfrm>
            <a:off x="1067257" y="835381"/>
            <a:ext cx="9105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CECFF"/>
                </a:solidFill>
                <a:ea typeface="SamsungOne 400" panose="020B0503030303020204" pitchFamily="34" charset="0"/>
              </a:rPr>
              <a:t>Material Design:</a:t>
            </a:r>
          </a:p>
          <a:p>
            <a:pPr lvl="1"/>
            <a:endParaRPr lang="en-US" dirty="0">
              <a:solidFill>
                <a:srgbClr val="99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RecyclerView</a:t>
            </a:r>
          </a:p>
          <a:p>
            <a:pPr lvl="1"/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CardView</a:t>
            </a:r>
          </a:p>
          <a:p>
            <a:pPr lvl="1"/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Material Color Picker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MPAndroidChart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Android PDF Viewer</a:t>
            </a:r>
            <a:endParaRPr lang="ru-RU" b="1" dirty="0">
              <a:solidFill>
                <a:srgbClr val="99CCFF"/>
              </a:solidFill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Navigation API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11EB7-CE0A-4ED9-7E78-C7FFCFF4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450" y="1697565"/>
            <a:ext cx="2786184" cy="233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FB3866-4C70-FC59-E50E-0E6624A5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480" y="4294604"/>
            <a:ext cx="2594932" cy="223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F285F0-23EB-97BD-EA8F-AC485D1F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830" y="2070989"/>
            <a:ext cx="1942413" cy="3589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46630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89D063-6579-CCFE-B095-FF317158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AE8FD9-31DA-0DFF-D299-657D8EA0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57516-F8B2-D6BC-C3C0-A077AF2D21AF}"/>
              </a:ext>
            </a:extLst>
          </p:cNvPr>
          <p:cNvSpPr txBox="1"/>
          <p:nvPr/>
        </p:nvSpPr>
        <p:spPr>
          <a:xfrm>
            <a:off x="838200" y="1278037"/>
            <a:ext cx="4334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Добавление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билетов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для категории 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CD (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грузовые автомобили и автобусы)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новых интересных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Разработка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чата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, в котором пользователи смогут общаться или обсуждать вопросы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рейтинга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автошкол</a:t>
            </a: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Проработка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дизайна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приложения. Например, возможность переключиться на темную тему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 многое другое…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BDF396-C047-59AD-D37E-DCBFD405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39" y="1055802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87938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7EFEC-AECF-99E1-723E-84213DF88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С</a:t>
            </a:r>
            <a:r>
              <a:rPr lang="ru-RU" dirty="0"/>
              <a:t>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A63C47-22CE-C401-8EB2-BA2A68F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87485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CC5B2-7DCC-E5FD-1B9B-372A58ADCC91}"/>
              </a:ext>
            </a:extLst>
          </p:cNvPr>
          <p:cNvSpPr txBox="1"/>
          <p:nvPr/>
        </p:nvSpPr>
        <p:spPr>
          <a:xfrm>
            <a:off x="813263" y="1997839"/>
            <a:ext cx="5850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Роль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автомобиля </a:t>
            </a:r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 жизни человека</a:t>
            </a:r>
            <a:r>
              <a:rPr lang="en-US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Облегчает труд человека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Помогает преодолеть большие расстояния за небольшой промежуток времени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Позволяет перевозить грузы и пассажиров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9C0888-A452-5F80-23DB-820CCA47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66" y="1688070"/>
            <a:ext cx="4715471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</a:t>
            </a:r>
            <a:r>
              <a:rPr lang="ru-RU" dirty="0"/>
              <a:t>ктуальность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A6650-C131-5A82-6261-C90A368D7315}"/>
              </a:ext>
            </a:extLst>
          </p:cNvPr>
          <p:cNvSpPr txBox="1"/>
          <p:nvPr/>
        </p:nvSpPr>
        <p:spPr>
          <a:xfrm>
            <a:off x="863138" y="2031999"/>
            <a:ext cx="5029200" cy="2543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Все больше людей хотят быть мобильными и в связи с этим стремятся получать водительское удостоверение. Для этого им необходимо пройти обучение в автошколе и сдать экзамены в ГИБДД. Но у многих возникает трудности в подготовке.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DFA62-7B24-4EA5-B1AB-F8225853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68" y="1947333"/>
            <a:ext cx="4445000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165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29CC8B-755F-A96E-2E70-F4EFEB4E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545C79-9F14-8B5B-07AC-4AE72188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</a:t>
            </a:r>
            <a:r>
              <a:rPr lang="ru-RU" dirty="0"/>
              <a:t>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A7F-5894-4C65-D8EB-791779870C97}"/>
              </a:ext>
            </a:extLst>
          </p:cNvPr>
          <p:cNvSpPr txBox="1"/>
          <p:nvPr/>
        </p:nvSpPr>
        <p:spPr>
          <a:xfrm>
            <a:off x="935566" y="1838221"/>
            <a:ext cx="5274733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будущим водителям сдать экзамен в ГИБДД для получения водительского удостоверения.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водителям, уже имеющим водительское удостоверение, не забывать правила дорожного движения, а также тренировать их навыки.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B60049-E1EB-F57E-E2A0-876807AB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98" y="1413933"/>
            <a:ext cx="5143501" cy="385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1914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F50D4DF-4873-119A-4A7E-A52E93E81B30}"/>
              </a:ext>
            </a:extLst>
          </p:cNvPr>
          <p:cNvGrpSpPr/>
          <p:nvPr/>
        </p:nvGrpSpPr>
        <p:grpSpPr>
          <a:xfrm>
            <a:off x="7282707" y="1693331"/>
            <a:ext cx="4495799" cy="4815353"/>
            <a:chOff x="7696201" y="1693333"/>
            <a:chExt cx="4495799" cy="4815353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E362644-6028-94E4-6E2C-84C21B6B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5332" y="1945249"/>
              <a:ext cx="2344625" cy="416999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1B08AFA-CB94-B3B4-0531-5CE69CBD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6201" y="1693333"/>
              <a:ext cx="4495799" cy="4815353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8791D4C-A540-15B9-1B6F-63FC10057049}"/>
              </a:ext>
            </a:extLst>
          </p:cNvPr>
          <p:cNvGrpSpPr/>
          <p:nvPr/>
        </p:nvGrpSpPr>
        <p:grpSpPr>
          <a:xfrm>
            <a:off x="3848101" y="1693332"/>
            <a:ext cx="4495799" cy="4774605"/>
            <a:chOff x="4002599" y="1668230"/>
            <a:chExt cx="4495799" cy="477460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873FB7B-D2C5-BFA7-6EC7-740CCF83A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7222" y="1922233"/>
              <a:ext cx="2379133" cy="413990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20B0841-9F58-0FBA-2D39-88246E4A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2599" y="1668230"/>
              <a:ext cx="4495799" cy="4774605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B6A64E7-1E05-B67A-D2EE-EE610CD4928C}"/>
              </a:ext>
            </a:extLst>
          </p:cNvPr>
          <p:cNvGrpSpPr/>
          <p:nvPr/>
        </p:nvGrpSpPr>
        <p:grpSpPr>
          <a:xfrm>
            <a:off x="394345" y="1693331"/>
            <a:ext cx="4495799" cy="4774605"/>
            <a:chOff x="95994" y="1668229"/>
            <a:chExt cx="4495799" cy="4774605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60E47296-D403-DA32-3CF1-52BB0F178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7189" y="1945250"/>
              <a:ext cx="2373411" cy="41148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6070C7F-A1E4-A29F-84FB-2F09C6E3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94" y="1668229"/>
              <a:ext cx="4495799" cy="4774605"/>
            </a:xfrm>
            <a:prstGeom prst="rect">
              <a:avLst/>
            </a:prstGeom>
          </p:spPr>
        </p:pic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Приложение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60421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5D91F70-21E8-5946-5B45-D583F6104ACC}"/>
              </a:ext>
            </a:extLst>
          </p:cNvPr>
          <p:cNvGrpSpPr/>
          <p:nvPr/>
        </p:nvGrpSpPr>
        <p:grpSpPr>
          <a:xfrm>
            <a:off x="5916477" y="1055802"/>
            <a:ext cx="5135723" cy="5658522"/>
            <a:chOff x="6653077" y="1088353"/>
            <a:chExt cx="5135723" cy="5658522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8E1235C-AF6B-ABA0-62A1-B0FC00B8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0513" y="1422400"/>
              <a:ext cx="2700778" cy="4891617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9B374F18-ECF4-A261-F2DA-0B9587548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3077" y="1088353"/>
              <a:ext cx="5135723" cy="5658522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9B91F49-7912-FE0B-6653-FC4174FB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F94EE8-CB43-6E63-F25D-97CD7B6F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О конкурентах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B6ADF-A678-21FD-1E9D-95C5CB3F5E8C}"/>
              </a:ext>
            </a:extLst>
          </p:cNvPr>
          <p:cNvSpPr txBox="1"/>
          <p:nvPr/>
        </p:nvSpPr>
        <p:spPr>
          <a:xfrm>
            <a:off x="1046692" y="2131822"/>
            <a:ext cx="39486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Устаревший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Неудобный 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Небольшое количество режимов</a:t>
            </a: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Плохой подход к обучению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Нет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251613802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0AA137-A0AD-DED9-F3B2-6DE446BE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6DEEB0-DC26-97DE-307C-79E7AAE6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Отличия от </a:t>
            </a:r>
            <a:r>
              <a:rPr lang="ru-RU" dirty="0">
                <a:solidFill>
                  <a:schemeClr val="accent1"/>
                </a:solidFill>
              </a:rPr>
              <a:t>конкурентов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375CF-5E25-A26F-A371-93CD4CC9A0D1}"/>
              </a:ext>
            </a:extLst>
          </p:cNvPr>
          <p:cNvSpPr txBox="1"/>
          <p:nvPr/>
        </p:nvSpPr>
        <p:spPr>
          <a:xfrm>
            <a:off x="838200" y="2048934"/>
            <a:ext cx="47229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Современный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Понятный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Большое количество интересных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Есть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Работает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без интернета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021354" y="1055802"/>
            <a:ext cx="5178491" cy="5705390"/>
            <a:chOff x="6499047" y="1056056"/>
            <a:chExt cx="5178491" cy="570539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BBD69DF-32F8-ADFD-0A70-0EB95AAD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996" y="1375718"/>
              <a:ext cx="2745296" cy="50277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1BA1492-376E-F6A5-2243-960EFD53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047" y="1056056"/>
              <a:ext cx="5178491" cy="5705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29158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B30AFB-2DDA-C4ED-96FF-368B54B6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6A5269-94F5-8C6F-3A6B-7AA8E5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DC43AD-4231-850D-8C32-C6F4649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AutoSchoolProject6">
            <a:hlinkClick r:id="" action="ppaction://media"/>
            <a:extLst>
              <a:ext uri="{FF2B5EF4-FFF2-40B4-BE49-F238E27FC236}">
                <a16:creationId xmlns:a16="http://schemas.microsoft.com/office/drawing/2014/main" id="{92217936-167F-2B25-D371-966640A46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90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1750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0525"/>
            <a:ext cx="9256713" cy="690563"/>
          </a:xfrm>
        </p:spPr>
        <p:txBody>
          <a:bodyPr/>
          <a:lstStyle/>
          <a:p>
            <a:r>
              <a:rPr lang="en-US" b="1" dirty="0"/>
              <a:t>  </a:t>
            </a:r>
            <a:r>
              <a:rPr lang="ru-RU" b="1" dirty="0"/>
              <a:t>Используемые инструменты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7F734B-D616-3D87-C6CA-AE6C1BE8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24" y="1883527"/>
            <a:ext cx="3118883" cy="143148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9ECEC9E-A5DF-F333-60C7-D7CBF43C3707}"/>
              </a:ext>
            </a:extLst>
          </p:cNvPr>
          <p:cNvCxnSpPr>
            <a:cxnSpLocks/>
          </p:cNvCxnSpPr>
          <p:nvPr/>
        </p:nvCxnSpPr>
        <p:spPr>
          <a:xfrm flipH="1">
            <a:off x="2833971" y="3315007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00F269-DE26-E4C6-3163-9B86B27D86DD}"/>
              </a:ext>
            </a:extLst>
          </p:cNvPr>
          <p:cNvSpPr txBox="1"/>
          <p:nvPr/>
        </p:nvSpPr>
        <p:spPr>
          <a:xfrm>
            <a:off x="2032000" y="4385734"/>
            <a:ext cx="189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AE6D988-6049-A14B-C51F-84BC745FA425}"/>
              </a:ext>
            </a:extLst>
          </p:cNvPr>
          <p:cNvCxnSpPr>
            <a:cxnSpLocks/>
          </p:cNvCxnSpPr>
          <p:nvPr/>
        </p:nvCxnSpPr>
        <p:spPr>
          <a:xfrm flipH="1">
            <a:off x="5850465" y="3315007"/>
            <a:ext cx="1" cy="1070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A75402-549F-BBC7-5552-7C97D5C93381}"/>
              </a:ext>
            </a:extLst>
          </p:cNvPr>
          <p:cNvSpPr txBox="1"/>
          <p:nvPr/>
        </p:nvSpPr>
        <p:spPr>
          <a:xfrm>
            <a:off x="5304367" y="4487238"/>
            <a:ext cx="138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Вопросы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833A90F-F893-5474-A34E-A412F0076E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1441" y="3399673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F5CFC5-44FD-8AC6-9726-4AB188A9D381}"/>
              </a:ext>
            </a:extLst>
          </p:cNvPr>
          <p:cNvSpPr txBox="1"/>
          <p:nvPr/>
        </p:nvSpPr>
        <p:spPr>
          <a:xfrm>
            <a:off x="8060267" y="4487238"/>
            <a:ext cx="15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Режимы</a:t>
            </a:r>
          </a:p>
        </p:txBody>
      </p:sp>
    </p:spTree>
    <p:extLst>
      <p:ext uri="{BB962C8B-B14F-4D97-AF65-F5344CB8AC3E}">
        <p14:creationId xmlns:p14="http://schemas.microsoft.com/office/powerpoint/2010/main" val="83862726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231</Words>
  <Application>Microsoft Office PowerPoint</Application>
  <PresentationFormat>Широкоэкранный</PresentationFormat>
  <Paragraphs>83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Calibri</vt:lpstr>
      <vt:lpstr>Arial</vt:lpstr>
      <vt:lpstr>Wingdings</vt:lpstr>
      <vt:lpstr>SamsungOne 800C</vt:lpstr>
      <vt:lpstr>SamsungOne 400</vt:lpstr>
      <vt:lpstr>SamsungOne 450C</vt:lpstr>
      <vt:lpstr>Samsung IT School White</vt:lpstr>
      <vt:lpstr>Samsung IT School En</vt:lpstr>
      <vt:lpstr>Samsung IT School White En</vt:lpstr>
      <vt:lpstr>Тренажер ПДД</vt:lpstr>
      <vt:lpstr>Вступление</vt:lpstr>
      <vt:lpstr>Актуальность</vt:lpstr>
      <vt:lpstr>Цель</vt:lpstr>
      <vt:lpstr>Приложение</vt:lpstr>
      <vt:lpstr>О конкурентах</vt:lpstr>
      <vt:lpstr>Отличия от конкурентов</vt:lpstr>
      <vt:lpstr>Презентация PowerPoint</vt:lpstr>
      <vt:lpstr>  Используемые инструменты</vt:lpstr>
      <vt:lpstr>Презентация PowerPoint</vt:lpstr>
      <vt:lpstr>Презентация PowerPoint</vt:lpstr>
      <vt:lpstr>Дальнейшее развитие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Артур Минеев</cp:lastModifiedBy>
  <cp:revision>49</cp:revision>
  <dcterms:created xsi:type="dcterms:W3CDTF">2020-05-25T08:37:09Z</dcterms:created>
  <dcterms:modified xsi:type="dcterms:W3CDTF">2022-06-03T06:26:17Z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